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77" r:id="rId2"/>
    <p:sldId id="273" r:id="rId3"/>
    <p:sldId id="274" r:id="rId4"/>
    <p:sldId id="278" r:id="rId5"/>
    <p:sldId id="292" r:id="rId6"/>
    <p:sldId id="293" r:id="rId7"/>
    <p:sldId id="29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5" d="100"/>
          <a:sy n="75" d="100"/>
        </p:scale>
        <p:origin x="108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C5BC9E-65E5-E726-58D5-5F151EEB9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>
            <a:extLst>
              <a:ext uri="{FF2B5EF4-FFF2-40B4-BE49-F238E27FC236}">
                <a16:creationId xmlns:a16="http://schemas.microsoft.com/office/drawing/2014/main" id="{4EC5DE38-5D09-84BE-0ED6-DE379542DBA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C966ACC-715D-E932-EAAE-60043F04A7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31343C2C-46D5-27F5-ACC1-7934222628BC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mémorise des faits numériques.</a:t>
              </a:r>
            </a:p>
          </p:txBody>
        </p:sp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4D6A2D50-2F24-BC76-21C6-52F57C5FA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86950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257" y="39791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Recopie et complète les compléments à 10.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94515D5D-282C-8B60-3011-018CD0995CD3}"/>
              </a:ext>
            </a:extLst>
          </p:cNvPr>
          <p:cNvSpPr txBox="1"/>
          <p:nvPr/>
        </p:nvSpPr>
        <p:spPr>
          <a:xfrm>
            <a:off x="2937427" y="1518184"/>
            <a:ext cx="3269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1</a:t>
            </a:r>
            <a:r>
              <a:rPr lang="fr-FR" sz="5400" dirty="0"/>
              <a:t> + … = </a:t>
            </a:r>
            <a:r>
              <a:rPr lang="fr-FR" sz="5400" dirty="0">
                <a:solidFill>
                  <a:srgbClr val="0070C0"/>
                </a:solidFill>
              </a:rPr>
              <a:t>10</a:t>
            </a:r>
            <a:endParaRPr lang="fr-FR" sz="5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32FC3A0-874C-8533-8993-5C6470C06655}"/>
              </a:ext>
            </a:extLst>
          </p:cNvPr>
          <p:cNvSpPr txBox="1"/>
          <p:nvPr/>
        </p:nvSpPr>
        <p:spPr>
          <a:xfrm>
            <a:off x="2937426" y="2441514"/>
            <a:ext cx="3269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2</a:t>
            </a:r>
            <a:r>
              <a:rPr lang="fr-FR" sz="5400" dirty="0"/>
              <a:t> + … = </a:t>
            </a:r>
            <a:r>
              <a:rPr lang="fr-FR" sz="5400" dirty="0">
                <a:solidFill>
                  <a:srgbClr val="0070C0"/>
                </a:solidFill>
              </a:rPr>
              <a:t>10</a:t>
            </a:r>
            <a:endParaRPr lang="fr-FR" sz="54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C653981-2DAA-4E7E-39CF-E1A211AB0772}"/>
              </a:ext>
            </a:extLst>
          </p:cNvPr>
          <p:cNvSpPr txBox="1"/>
          <p:nvPr/>
        </p:nvSpPr>
        <p:spPr>
          <a:xfrm>
            <a:off x="2937426" y="3364844"/>
            <a:ext cx="3269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3</a:t>
            </a:r>
            <a:r>
              <a:rPr lang="fr-FR" sz="5400" dirty="0"/>
              <a:t> + … = </a:t>
            </a:r>
            <a:r>
              <a:rPr lang="fr-FR" sz="5400" dirty="0">
                <a:solidFill>
                  <a:srgbClr val="0070C0"/>
                </a:solidFill>
              </a:rPr>
              <a:t>10</a:t>
            </a:r>
            <a:endParaRPr lang="fr-FR" sz="5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DF76539-6660-47F7-C4D6-85C24A233964}"/>
              </a:ext>
            </a:extLst>
          </p:cNvPr>
          <p:cNvSpPr txBox="1"/>
          <p:nvPr/>
        </p:nvSpPr>
        <p:spPr>
          <a:xfrm>
            <a:off x="2937426" y="4288174"/>
            <a:ext cx="3269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4</a:t>
            </a:r>
            <a:r>
              <a:rPr lang="fr-FR" sz="5400" dirty="0"/>
              <a:t> + … = </a:t>
            </a:r>
            <a:r>
              <a:rPr lang="fr-FR" sz="5400" dirty="0">
                <a:solidFill>
                  <a:srgbClr val="0070C0"/>
                </a:solidFill>
              </a:rPr>
              <a:t>10</a:t>
            </a:r>
            <a:endParaRPr lang="fr-FR" sz="54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49BF419-2E3A-2D51-5E5E-BD6038E1DC34}"/>
              </a:ext>
            </a:extLst>
          </p:cNvPr>
          <p:cNvSpPr txBox="1"/>
          <p:nvPr/>
        </p:nvSpPr>
        <p:spPr>
          <a:xfrm>
            <a:off x="2937426" y="5211504"/>
            <a:ext cx="3269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5</a:t>
            </a:r>
            <a:r>
              <a:rPr lang="fr-FR" sz="5400" dirty="0"/>
              <a:t> + … = </a:t>
            </a:r>
            <a:r>
              <a:rPr lang="fr-FR" sz="5400" dirty="0">
                <a:solidFill>
                  <a:srgbClr val="0070C0"/>
                </a:solidFill>
              </a:rPr>
              <a:t>10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3F137FE-AB03-2701-A30A-40611DD16CD5}"/>
              </a:ext>
            </a:extLst>
          </p:cNvPr>
          <p:cNvSpPr txBox="1"/>
          <p:nvPr/>
        </p:nvSpPr>
        <p:spPr>
          <a:xfrm>
            <a:off x="2937427" y="1518184"/>
            <a:ext cx="3269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1</a:t>
            </a:r>
            <a:r>
              <a:rPr lang="fr-FR" sz="5400" dirty="0"/>
              <a:t> + … = </a:t>
            </a:r>
            <a:r>
              <a:rPr lang="fr-FR" sz="5400" dirty="0">
                <a:solidFill>
                  <a:srgbClr val="0070C0"/>
                </a:solidFill>
              </a:rPr>
              <a:t>10</a:t>
            </a:r>
            <a:endParaRPr lang="fr-FR" sz="54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CFA1613-AFC2-C5E5-784E-A26C1F660DBD}"/>
              </a:ext>
            </a:extLst>
          </p:cNvPr>
          <p:cNvSpPr txBox="1"/>
          <p:nvPr/>
        </p:nvSpPr>
        <p:spPr>
          <a:xfrm>
            <a:off x="2937426" y="2441514"/>
            <a:ext cx="3269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2</a:t>
            </a:r>
            <a:r>
              <a:rPr lang="fr-FR" sz="5400" dirty="0"/>
              <a:t> + … = </a:t>
            </a:r>
            <a:r>
              <a:rPr lang="fr-FR" sz="5400" dirty="0">
                <a:solidFill>
                  <a:srgbClr val="0070C0"/>
                </a:solidFill>
              </a:rPr>
              <a:t>10</a:t>
            </a:r>
            <a:endParaRPr lang="fr-FR" sz="5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4AB98B8-8AE5-C34B-FDD3-08406B55107D}"/>
              </a:ext>
            </a:extLst>
          </p:cNvPr>
          <p:cNvSpPr txBox="1"/>
          <p:nvPr/>
        </p:nvSpPr>
        <p:spPr>
          <a:xfrm>
            <a:off x="2937426" y="3364844"/>
            <a:ext cx="3269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3</a:t>
            </a:r>
            <a:r>
              <a:rPr lang="fr-FR" sz="5400" dirty="0"/>
              <a:t> + … = </a:t>
            </a:r>
            <a:r>
              <a:rPr lang="fr-FR" sz="5400" dirty="0">
                <a:solidFill>
                  <a:srgbClr val="0070C0"/>
                </a:solidFill>
              </a:rPr>
              <a:t>10</a:t>
            </a:r>
            <a:endParaRPr lang="fr-FR" sz="54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C68E24B-E1E3-C228-60A6-556FE9FD7A48}"/>
              </a:ext>
            </a:extLst>
          </p:cNvPr>
          <p:cNvSpPr txBox="1"/>
          <p:nvPr/>
        </p:nvSpPr>
        <p:spPr>
          <a:xfrm>
            <a:off x="2937426" y="4288174"/>
            <a:ext cx="3269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4</a:t>
            </a:r>
            <a:r>
              <a:rPr lang="fr-FR" sz="5400" dirty="0"/>
              <a:t> + … = </a:t>
            </a:r>
            <a:r>
              <a:rPr lang="fr-FR" sz="5400" dirty="0">
                <a:solidFill>
                  <a:srgbClr val="0070C0"/>
                </a:solidFill>
              </a:rPr>
              <a:t>10</a:t>
            </a:r>
            <a:endParaRPr lang="fr-FR" sz="54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9B17E6F-E4CF-6D13-80CE-5352FC8118FD}"/>
              </a:ext>
            </a:extLst>
          </p:cNvPr>
          <p:cNvSpPr txBox="1"/>
          <p:nvPr/>
        </p:nvSpPr>
        <p:spPr>
          <a:xfrm>
            <a:off x="2937426" y="5211504"/>
            <a:ext cx="3269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5</a:t>
            </a:r>
            <a:r>
              <a:rPr lang="fr-FR" sz="5400" dirty="0"/>
              <a:t> + … = </a:t>
            </a:r>
            <a:r>
              <a:rPr lang="fr-FR" sz="5400" dirty="0">
                <a:solidFill>
                  <a:srgbClr val="0070C0"/>
                </a:solidFill>
              </a:rPr>
              <a:t>10</a:t>
            </a:r>
            <a:endParaRPr lang="fr-FR" sz="5400" dirty="0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3947488" y="1518184"/>
            <a:ext cx="62451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09E8138-FE4B-0AD0-8885-A97B6616CC16}"/>
              </a:ext>
            </a:extLst>
          </p:cNvPr>
          <p:cNvSpPr txBox="1"/>
          <p:nvPr/>
        </p:nvSpPr>
        <p:spPr>
          <a:xfrm>
            <a:off x="3947488" y="2441514"/>
            <a:ext cx="62451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EEF310B-505F-B2A3-B6FF-C512BD51884A}"/>
              </a:ext>
            </a:extLst>
          </p:cNvPr>
          <p:cNvSpPr txBox="1"/>
          <p:nvPr/>
        </p:nvSpPr>
        <p:spPr>
          <a:xfrm>
            <a:off x="3907576" y="3364844"/>
            <a:ext cx="62451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5C9A076-CC3D-B0B0-1AD7-2D5C04D3002A}"/>
              </a:ext>
            </a:extLst>
          </p:cNvPr>
          <p:cNvSpPr txBox="1"/>
          <p:nvPr/>
        </p:nvSpPr>
        <p:spPr>
          <a:xfrm>
            <a:off x="3947488" y="4288174"/>
            <a:ext cx="62451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D3FACF4-0A34-6882-9DA2-69A4509979C6}"/>
              </a:ext>
            </a:extLst>
          </p:cNvPr>
          <p:cNvSpPr txBox="1"/>
          <p:nvPr/>
        </p:nvSpPr>
        <p:spPr>
          <a:xfrm>
            <a:off x="3907576" y="5214618"/>
            <a:ext cx="62451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9980F0-6001-6F22-E897-55681DC9D4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FC4421-D8EC-004D-9773-E05769771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257" y="39791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le double.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84F9E3B-497A-121A-925E-7768E036E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BE3892A-8F8D-B07C-47D7-B6971FD57A02}"/>
              </a:ext>
            </a:extLst>
          </p:cNvPr>
          <p:cNvSpPr txBox="1"/>
          <p:nvPr/>
        </p:nvSpPr>
        <p:spPr>
          <a:xfrm>
            <a:off x="889001" y="1518184"/>
            <a:ext cx="838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Le double de 5 est … </a:t>
            </a:r>
          </a:p>
          <a:p>
            <a:r>
              <a:rPr lang="fr-FR" sz="5400" dirty="0"/>
              <a:t>               car 5 + 5 = …</a:t>
            </a:r>
          </a:p>
        </p:txBody>
      </p:sp>
    </p:spTree>
    <p:extLst>
      <p:ext uri="{BB962C8B-B14F-4D97-AF65-F5344CB8AC3E}">
        <p14:creationId xmlns:p14="http://schemas.microsoft.com/office/powerpoint/2010/main" val="230383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86156A-334B-0E46-3FE7-FC34529C2E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3BB70F-D244-E1DD-8EDC-BB842C7F2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257" y="39791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E844B3-0433-DD0F-B124-69042D36CF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2/3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4C91750-37D7-C2BB-4390-66FF16D28AF9}"/>
              </a:ext>
            </a:extLst>
          </p:cNvPr>
          <p:cNvSpPr txBox="1"/>
          <p:nvPr/>
        </p:nvSpPr>
        <p:spPr>
          <a:xfrm>
            <a:off x="889001" y="1518184"/>
            <a:ext cx="838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Le double de 5 est … </a:t>
            </a:r>
          </a:p>
          <a:p>
            <a:r>
              <a:rPr lang="fr-FR" sz="5400" dirty="0"/>
              <a:t>               car 5 + 5 = 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38E6710-94A5-F2C2-543E-EA097B527519}"/>
              </a:ext>
            </a:extLst>
          </p:cNvPr>
          <p:cNvSpPr txBox="1"/>
          <p:nvPr/>
        </p:nvSpPr>
        <p:spPr>
          <a:xfrm>
            <a:off x="6055688" y="1518184"/>
            <a:ext cx="103091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9572454-CE3E-8A72-C6E0-5B96D69819C2}"/>
              </a:ext>
            </a:extLst>
          </p:cNvPr>
          <p:cNvSpPr txBox="1"/>
          <p:nvPr/>
        </p:nvSpPr>
        <p:spPr>
          <a:xfrm>
            <a:off x="6055688" y="2373061"/>
            <a:ext cx="103091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70115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BA97E-1AE8-741A-3D89-277DDEA160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9053FA-743B-F300-5E62-E8B925E5F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257" y="39791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le double.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66E13A-62D7-EDF8-39CF-C1BFD1B3AC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B569732-D4A1-539A-CAA4-078E470EDBD6}"/>
              </a:ext>
            </a:extLst>
          </p:cNvPr>
          <p:cNvSpPr txBox="1"/>
          <p:nvPr/>
        </p:nvSpPr>
        <p:spPr>
          <a:xfrm>
            <a:off x="889001" y="1518184"/>
            <a:ext cx="838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Le double de 7 est … </a:t>
            </a:r>
          </a:p>
          <a:p>
            <a:r>
              <a:rPr lang="fr-FR" sz="5400" dirty="0"/>
              <a:t>               car 7 + 7 = …</a:t>
            </a:r>
          </a:p>
        </p:txBody>
      </p:sp>
    </p:spTree>
    <p:extLst>
      <p:ext uri="{BB962C8B-B14F-4D97-AF65-F5344CB8AC3E}">
        <p14:creationId xmlns:p14="http://schemas.microsoft.com/office/powerpoint/2010/main" val="2807500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35F37-43C8-C343-C966-4581AE6DB5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F8C2E8-0B3B-2AEF-2616-4272A0ECC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257" y="39791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E9E379-7F5E-370A-9933-7E094F7F8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54B8078-2F1F-3E7F-7AE5-8FCCCE07376B}"/>
              </a:ext>
            </a:extLst>
          </p:cNvPr>
          <p:cNvSpPr txBox="1"/>
          <p:nvPr/>
        </p:nvSpPr>
        <p:spPr>
          <a:xfrm>
            <a:off x="889001" y="1518184"/>
            <a:ext cx="838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Le double de 7 est … </a:t>
            </a:r>
          </a:p>
          <a:p>
            <a:r>
              <a:rPr lang="fr-FR" sz="5400" dirty="0"/>
              <a:t>               car 7 + 7 = 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3C65B87-21F1-59D7-AAD5-EDB09A821DB3}"/>
              </a:ext>
            </a:extLst>
          </p:cNvPr>
          <p:cNvSpPr txBox="1"/>
          <p:nvPr/>
        </p:nvSpPr>
        <p:spPr>
          <a:xfrm>
            <a:off x="6055688" y="1518184"/>
            <a:ext cx="103091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14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30A9C15-7887-3463-5030-03DA3C6DC862}"/>
              </a:ext>
            </a:extLst>
          </p:cNvPr>
          <p:cNvSpPr txBox="1"/>
          <p:nvPr/>
        </p:nvSpPr>
        <p:spPr>
          <a:xfrm>
            <a:off x="6055688" y="2373061"/>
            <a:ext cx="103091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16300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182</TotalTime>
  <Words>142</Words>
  <Application>Microsoft Office PowerPoint</Application>
  <PresentationFormat>Affichage à l'écran (4:3)</PresentationFormat>
  <Paragraphs>41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Recopie et complète les compléments à 10.</vt:lpstr>
      <vt:lpstr>Correction</vt:lpstr>
      <vt:lpstr>Trouve le double. </vt:lpstr>
      <vt:lpstr>Correction</vt:lpstr>
      <vt:lpstr>Trouve le double.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37</cp:revision>
  <dcterms:created xsi:type="dcterms:W3CDTF">2023-02-07T14:55:57Z</dcterms:created>
  <dcterms:modified xsi:type="dcterms:W3CDTF">2024-11-20T06:51:01Z</dcterms:modified>
</cp:coreProperties>
</file>